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endParaRPr lang="en-US" dirty="0" smtClean="0"/>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endParaRPr lang="en-US" dirty="0" smtClean="0"/>
          </a:p>
          <a:p>
            <a:pPr lvl="1">
              <a:buFont typeface="Arial" panose="020B0604020202020204" pitchFamily="34" charset="0"/>
              <a:buChar char="•"/>
            </a:pPr>
            <a:r>
              <a:rPr lang="en-US" dirty="0" smtClean="0"/>
              <a:t>Applying machine learning – since the reliability of running applications is periodically monitored, preventative measures such as </a:t>
            </a:r>
            <a:r>
              <a:rPr lang="en-US" dirty="0" smtClean="0"/>
              <a:t>moving replicas or creating new replicas before failures happen could be applied</a:t>
            </a:r>
            <a:endParaRPr lang="en-US" dirty="0" smtClean="0"/>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endParaRPr lang="en-US" dirty="0" smtClean="0"/>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2655</TotalTime>
  <Words>6205</Words>
  <Application>Microsoft Macintosh PowerPoint</Application>
  <PresentationFormat>Widescreen</PresentationFormat>
  <Paragraphs>744</Paragraphs>
  <Slides>89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148</cp:revision>
  <dcterms:created xsi:type="dcterms:W3CDTF">2016-04-26T11:03:39Z</dcterms:created>
  <dcterms:modified xsi:type="dcterms:W3CDTF">2016-05-06T14:37:59Z</dcterms:modified>
</cp:coreProperties>
</file>